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84"/>
  </p:normalViewPr>
  <p:slideViewPr>
    <p:cSldViewPr snapToGrid="0">
      <p:cViewPr>
        <p:scale>
          <a:sx n="92" d="100"/>
          <a:sy n="92" d="100"/>
        </p:scale>
        <p:origin x="1848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FB23-F683-6D49-ACF3-2948EFE6683B}" type="datetimeFigureOut">
              <a:rPr lang="en-FR" smtClean="0"/>
              <a:t>05/31/2023</a:t>
            </a:fld>
            <a:endParaRPr lang="en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5DC1-364C-7F44-8824-874A64B41712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76187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FB23-F683-6D49-ACF3-2948EFE6683B}" type="datetimeFigureOut">
              <a:rPr lang="en-FR" smtClean="0"/>
              <a:t>05/31/2023</a:t>
            </a:fld>
            <a:endParaRPr lang="en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5DC1-364C-7F44-8824-874A64B41712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67446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FB23-F683-6D49-ACF3-2948EFE6683B}" type="datetimeFigureOut">
              <a:rPr lang="en-FR" smtClean="0"/>
              <a:t>05/31/2023</a:t>
            </a:fld>
            <a:endParaRPr lang="en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5DC1-364C-7F44-8824-874A64B41712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17030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FB23-F683-6D49-ACF3-2948EFE6683B}" type="datetimeFigureOut">
              <a:rPr lang="en-FR" smtClean="0"/>
              <a:t>05/31/2023</a:t>
            </a:fld>
            <a:endParaRPr lang="en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5DC1-364C-7F44-8824-874A64B41712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58786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FB23-F683-6D49-ACF3-2948EFE6683B}" type="datetimeFigureOut">
              <a:rPr lang="en-FR" smtClean="0"/>
              <a:t>05/31/2023</a:t>
            </a:fld>
            <a:endParaRPr lang="en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5DC1-364C-7F44-8824-874A64B41712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9261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FB23-F683-6D49-ACF3-2948EFE6683B}" type="datetimeFigureOut">
              <a:rPr lang="en-FR" smtClean="0"/>
              <a:t>05/31/2023</a:t>
            </a:fld>
            <a:endParaRPr lang="en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5DC1-364C-7F44-8824-874A64B41712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28687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FB23-F683-6D49-ACF3-2948EFE6683B}" type="datetimeFigureOut">
              <a:rPr lang="en-FR" smtClean="0"/>
              <a:t>05/31/2023</a:t>
            </a:fld>
            <a:endParaRPr lang="en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5DC1-364C-7F44-8824-874A64B41712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74254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FB23-F683-6D49-ACF3-2948EFE6683B}" type="datetimeFigureOut">
              <a:rPr lang="en-FR" smtClean="0"/>
              <a:t>05/31/2023</a:t>
            </a:fld>
            <a:endParaRPr lang="en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5DC1-364C-7F44-8824-874A64B41712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46294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FB23-F683-6D49-ACF3-2948EFE6683B}" type="datetimeFigureOut">
              <a:rPr lang="en-FR" smtClean="0"/>
              <a:t>05/31/2023</a:t>
            </a:fld>
            <a:endParaRPr lang="en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5DC1-364C-7F44-8824-874A64B41712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6125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FB23-F683-6D49-ACF3-2948EFE6683B}" type="datetimeFigureOut">
              <a:rPr lang="en-FR" smtClean="0"/>
              <a:t>05/31/2023</a:t>
            </a:fld>
            <a:endParaRPr lang="en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5DC1-364C-7F44-8824-874A64B41712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62447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FB23-F683-6D49-ACF3-2948EFE6683B}" type="datetimeFigureOut">
              <a:rPr lang="en-FR" smtClean="0"/>
              <a:t>05/31/2023</a:t>
            </a:fld>
            <a:endParaRPr lang="en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5DC1-364C-7F44-8824-874A64B41712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70385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4FB23-F683-6D49-ACF3-2948EFE6683B}" type="datetimeFigureOut">
              <a:rPr lang="en-FR" smtClean="0"/>
              <a:t>05/31/2023</a:t>
            </a:fld>
            <a:endParaRPr lang="en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35DC1-364C-7F44-8824-874A64B41712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9107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cid:part2.4AFD070C.0E005D79@ird.fr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2">
            <a:extLst>
              <a:ext uri="{FF2B5EF4-FFF2-40B4-BE49-F238E27FC236}">
                <a16:creationId xmlns:a16="http://schemas.microsoft.com/office/drawing/2014/main" id="{11CE460C-7AC8-5BE4-8410-31A91278EC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39" y="291954"/>
            <a:ext cx="1008000" cy="720000"/>
          </a:xfrm>
          <a:prstGeom prst="rect">
            <a:avLst/>
          </a:prstGeom>
        </p:spPr>
      </p:pic>
      <p:pic>
        <p:nvPicPr>
          <p:cNvPr id="5" name="9AE8EF46-E412-4603-ACDB-F837D54490D1">
            <a:extLst>
              <a:ext uri="{FF2B5EF4-FFF2-40B4-BE49-F238E27FC236}">
                <a16:creationId xmlns:a16="http://schemas.microsoft.com/office/drawing/2014/main" id="{3099029B-C886-23B9-F8F9-82CF4F80B201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232" y="291954"/>
            <a:ext cx="8752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1">
            <a:extLst>
              <a:ext uri="{FF2B5EF4-FFF2-40B4-BE49-F238E27FC236}">
                <a16:creationId xmlns:a16="http://schemas.microsoft.com/office/drawing/2014/main" id="{C42B4F5F-8F69-BC3C-718E-4615AC5D77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191" y="261972"/>
            <a:ext cx="1229083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DD9361C-4038-C991-E2C4-601E4822AAD2}"/>
              </a:ext>
            </a:extLst>
          </p:cNvPr>
          <p:cNvSpPr txBox="1"/>
          <p:nvPr/>
        </p:nvSpPr>
        <p:spPr>
          <a:xfrm>
            <a:off x="403769" y="1452004"/>
            <a:ext cx="6165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R" sz="2400" dirty="0">
                <a:latin typeface="Javanese Text" panose="02000000000000000000" pitchFamily="2" charset="0"/>
              </a:rPr>
              <a:t>Journée de restitution des projets FEAMP:</a:t>
            </a:r>
          </a:p>
          <a:p>
            <a:pPr algn="ctr"/>
            <a:r>
              <a:rPr lang="en-FR" sz="2400" dirty="0">
                <a:latin typeface="Javanese Text" panose="02000000000000000000" pitchFamily="2" charset="0"/>
              </a:rPr>
              <a:t>PARADEP, ASUR &amp; ESCOD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395BB8-874B-C03D-5D85-44F0D93E9180}"/>
              </a:ext>
            </a:extLst>
          </p:cNvPr>
          <p:cNvSpPr txBox="1"/>
          <p:nvPr/>
        </p:nvSpPr>
        <p:spPr>
          <a:xfrm>
            <a:off x="140272" y="2490736"/>
            <a:ext cx="65835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R" dirty="0">
                <a:latin typeface="Javanese Text" panose="02000000000000000000" pitchFamily="2" charset="0"/>
              </a:rPr>
              <a:t>Le </a:t>
            </a:r>
            <a:r>
              <a:rPr lang="en-FR" b="1" dirty="0">
                <a:solidFill>
                  <a:schemeClr val="accent2">
                    <a:lumMod val="75000"/>
                  </a:schemeClr>
                </a:solidFill>
                <a:latin typeface="Javanese Text" panose="02000000000000000000" pitchFamily="2" charset="0"/>
              </a:rPr>
              <a:t>8 Juin </a:t>
            </a:r>
            <a:endParaRPr lang="fr-FR" b="1" dirty="0" smtClean="0">
              <a:solidFill>
                <a:schemeClr val="accent2">
                  <a:lumMod val="75000"/>
                </a:schemeClr>
              </a:solidFill>
              <a:latin typeface="Javanese Text" panose="02000000000000000000" pitchFamily="2" charset="0"/>
            </a:endParaRPr>
          </a:p>
          <a:p>
            <a:pPr algn="ctr"/>
            <a:r>
              <a:rPr lang="en-FR" sz="1600" dirty="0" smtClean="0">
                <a:latin typeface="Javanese Text" panose="02000000000000000000" pitchFamily="2" charset="0"/>
              </a:rPr>
              <a:t>au </a:t>
            </a:r>
            <a:r>
              <a:rPr lang="en-FR" sz="1600" dirty="0">
                <a:latin typeface="Javanese Text" panose="02000000000000000000" pitchFamily="2" charset="0"/>
              </a:rPr>
              <a:t>Golf du Bassin Bleu à St Gilles les Hauts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11520A-28AB-4ABD-8B15-6E218065AEB7}"/>
              </a:ext>
            </a:extLst>
          </p:cNvPr>
          <p:cNvSpPr txBox="1"/>
          <p:nvPr/>
        </p:nvSpPr>
        <p:spPr>
          <a:xfrm>
            <a:off x="301344" y="4700966"/>
            <a:ext cx="64224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</a:p>
          <a:p>
            <a:endParaRPr lang="en-FR" sz="1400" dirty="0"/>
          </a:p>
          <a:p>
            <a:r>
              <a:rPr lang="en-FR" sz="1600" b="1" dirty="0"/>
              <a:t>Matinée de présentation des résultats des 3 projets FEAMP</a:t>
            </a:r>
            <a:endParaRPr lang="en-FR" sz="1400" dirty="0"/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v"/>
            </a:pPr>
            <a:r>
              <a:rPr lang="en-FR" sz="1400" dirty="0"/>
              <a:t> 8:30 – 9: 00 – Accueil des participants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v"/>
            </a:pPr>
            <a:r>
              <a:rPr lang="en-FR" sz="1400" dirty="0"/>
              <a:t> 9:00 – 10:30 – Le programme PARADEP – Présentation suivie d’échanges 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en-FR" sz="1400" dirty="0"/>
              <a:t> 10:30 – 10:50 – Pause café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v"/>
            </a:pPr>
            <a:r>
              <a:rPr lang="en-FR" sz="1400" dirty="0"/>
              <a:t> 10:50 – 11:50 – Le programme ASUR – Présentation suivie d’échanges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v"/>
            </a:pPr>
            <a:r>
              <a:rPr lang="en-FR" sz="1400" dirty="0"/>
              <a:t> 12:00 – 12:45 – Le programme ESCOD – Présentation suivie d’échanges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en-FR" sz="1400" dirty="0"/>
              <a:t> 13:00 – 14:15 – Déjeuner sur place</a:t>
            </a:r>
          </a:p>
          <a:p>
            <a:pPr>
              <a:spcBef>
                <a:spcPts val="600"/>
              </a:spcBef>
            </a:pPr>
            <a:r>
              <a:rPr lang="en-FR" sz="1600" b="1" dirty="0"/>
              <a:t>Après midi de discussion sur le thème de l’innovation dans les pêches</a:t>
            </a:r>
            <a:endParaRPr lang="en-FR" sz="1400" dirty="0"/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v"/>
            </a:pPr>
            <a:r>
              <a:rPr lang="en-FR" sz="1400" dirty="0"/>
              <a:t> 14:30 – 16:00 – L’inovation dans les pêches palangrières pélagiques à La Réunion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en-FR" sz="1400" dirty="0"/>
              <a:t> 16:00 – 16:20 – Pause café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v"/>
            </a:pPr>
            <a:r>
              <a:rPr lang="en-FR" sz="1400" dirty="0"/>
              <a:t> 16:30 – 17:30 – L’innovation dans les pêches artisanales à La Réunion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F96787-9A36-2C72-4AB9-CAF18FAB401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2506" y="275715"/>
            <a:ext cx="1170000" cy="720000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836831F7-3D2E-4443-9C44-18351F08D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781" y="8746704"/>
            <a:ext cx="18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onds européen pour les affaires maritimes, la pêche et l ...">
            <a:extLst>
              <a:ext uri="{FF2B5EF4-FFF2-40B4-BE49-F238E27FC236}">
                <a16:creationId xmlns:a16="http://schemas.microsoft.com/office/drawing/2014/main" id="{95CF1EF7-D8C9-798B-D26B-594AF1364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80" y="8673033"/>
            <a:ext cx="1466342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antes, le 27 octobre 2022 Programme national du fonds européens pour les  affaires maritimes et la pêche (FEAMP) 2014-2020 Pro">
            <a:extLst>
              <a:ext uri="{FF2B5EF4-FFF2-40B4-BE49-F238E27FC236}">
                <a16:creationId xmlns:a16="http://schemas.microsoft.com/office/drawing/2014/main" id="{7BA21DD2-11E9-E693-3A68-F673B5347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400" y="8705691"/>
            <a:ext cx="1385447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A picture containing text, graphics, font, logo&#10;&#10;Description automatically generated">
            <a:extLst>
              <a:ext uri="{FF2B5EF4-FFF2-40B4-BE49-F238E27FC236}">
                <a16:creationId xmlns:a16="http://schemas.microsoft.com/office/drawing/2014/main" id="{26D63D5C-5996-CAA2-72EB-FC12C0A2540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0013" y="3102754"/>
            <a:ext cx="1610852" cy="1440000"/>
          </a:xfrm>
          <a:prstGeom prst="rect">
            <a:avLst/>
          </a:prstGeom>
        </p:spPr>
      </p:pic>
      <p:pic>
        <p:nvPicPr>
          <p:cNvPr id="18" name="Picture 17" descr="A picture containing clipart, logo, graphics, cartoon&#10;&#10;Description automatically generated">
            <a:extLst>
              <a:ext uri="{FF2B5EF4-FFF2-40B4-BE49-F238E27FC236}">
                <a16:creationId xmlns:a16="http://schemas.microsoft.com/office/drawing/2014/main" id="{631695D7-FEE7-A030-4D90-143879BD305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8112" y="3082863"/>
            <a:ext cx="1726669" cy="1620000"/>
          </a:xfrm>
          <a:prstGeom prst="rect">
            <a:avLst/>
          </a:prstGeom>
        </p:spPr>
      </p:pic>
      <p:pic>
        <p:nvPicPr>
          <p:cNvPr id="1042" name="Picture 18" descr="asur all cut">
            <a:extLst>
              <a:ext uri="{FF2B5EF4-FFF2-40B4-BE49-F238E27FC236}">
                <a16:creationId xmlns:a16="http://schemas.microsoft.com/office/drawing/2014/main" id="{3428589B-1D6A-4A42-416F-A029DE916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325" y="3513278"/>
            <a:ext cx="2429456" cy="77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674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118</TotalTime>
  <Words>142</Words>
  <Application>Microsoft Office PowerPoint</Application>
  <PresentationFormat>Format A4 (210 x 297 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Javanese Text</vt:lpstr>
      <vt:lpstr>Verdana</vt:lpstr>
      <vt:lpstr>Wingdings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Pascal Bach</dc:creator>
  <cp:lastModifiedBy>Yoluene MASSEY, Sete IRD</cp:lastModifiedBy>
  <cp:revision>2</cp:revision>
  <dcterms:created xsi:type="dcterms:W3CDTF">2023-05-30T14:26:46Z</dcterms:created>
  <dcterms:modified xsi:type="dcterms:W3CDTF">2023-05-31T06:50:26Z</dcterms:modified>
</cp:coreProperties>
</file>